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sldIdLst>
    <p:sldId id="256" r:id="rId2"/>
    <p:sldId id="262" r:id="rId3"/>
    <p:sldId id="264" r:id="rId4"/>
    <p:sldId id="265" r:id="rId5"/>
    <p:sldId id="266" r:id="rId6"/>
    <p:sldId id="267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gif>
</file>

<file path=ppt/media/image3.gif>
</file>

<file path=ppt/media/image4.gif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37D77-59F4-4F40-A7D2-FD1165658DD5}" type="datetimeFigureOut">
              <a:rPr lang="en-ZA" smtClean="0"/>
              <a:t>2020-02-25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608C8-775B-4861-9BAA-5268304B9EC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16249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37D77-59F4-4F40-A7D2-FD1165658DD5}" type="datetimeFigureOut">
              <a:rPr lang="en-ZA" smtClean="0"/>
              <a:t>2020-02-25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608C8-775B-4861-9BAA-5268304B9EC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85537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E4D37D77-59F4-4F40-A7D2-FD1165658DD5}" type="datetimeFigureOut">
              <a:rPr lang="en-ZA" smtClean="0"/>
              <a:t>2020-02-25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AD0608C8-775B-4861-9BAA-5268304B9EC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47986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37D77-59F4-4F40-A7D2-FD1165658DD5}" type="datetimeFigureOut">
              <a:rPr lang="en-ZA" smtClean="0"/>
              <a:t>2020-02-25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608C8-775B-4861-9BAA-5268304B9EC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11824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4D37D77-59F4-4F40-A7D2-FD1165658DD5}" type="datetimeFigureOut">
              <a:rPr lang="en-ZA" smtClean="0"/>
              <a:t>2020-02-25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D0608C8-775B-4861-9BAA-5268304B9EC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289885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37D77-59F4-4F40-A7D2-FD1165658DD5}" type="datetimeFigureOut">
              <a:rPr lang="en-ZA" smtClean="0"/>
              <a:t>2020-02-25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608C8-775B-4861-9BAA-5268304B9EC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888122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37D77-59F4-4F40-A7D2-FD1165658DD5}" type="datetimeFigureOut">
              <a:rPr lang="en-ZA" smtClean="0"/>
              <a:t>2020-02-25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608C8-775B-4861-9BAA-5268304B9EC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18687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37D77-59F4-4F40-A7D2-FD1165658DD5}" type="datetimeFigureOut">
              <a:rPr lang="en-ZA" smtClean="0"/>
              <a:t>2020-02-25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608C8-775B-4861-9BAA-5268304B9EC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00116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37D77-59F4-4F40-A7D2-FD1165658DD5}" type="datetimeFigureOut">
              <a:rPr lang="en-ZA" smtClean="0"/>
              <a:t>2020-02-25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608C8-775B-4861-9BAA-5268304B9EC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39409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37D77-59F4-4F40-A7D2-FD1165658DD5}" type="datetimeFigureOut">
              <a:rPr lang="en-ZA" smtClean="0"/>
              <a:t>2020-02-25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608C8-775B-4861-9BAA-5268304B9EC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0258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37D77-59F4-4F40-A7D2-FD1165658DD5}" type="datetimeFigureOut">
              <a:rPr lang="en-ZA" smtClean="0"/>
              <a:t>2020-02-25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608C8-775B-4861-9BAA-5268304B9EC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09159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E4D37D77-59F4-4F40-A7D2-FD1165658DD5}" type="datetimeFigureOut">
              <a:rPr lang="en-ZA" smtClean="0"/>
              <a:t>2020-02-25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AD0608C8-775B-4861-9BAA-5268304B9EC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334094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76226-0D96-4277-84D6-EC7C0BDAC7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Meeting 25/02/2020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A51CB3-505E-484F-A532-FB24B5BB86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Naudé</a:t>
            </a:r>
            <a:r>
              <a:rPr lang="en-US" dirty="0"/>
              <a:t> Conradie</a:t>
            </a:r>
          </a:p>
          <a:p>
            <a:r>
              <a:rPr lang="en-US" dirty="0"/>
              <a:t>19673418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403448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E40B8-19D6-448D-ABE0-275272528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Theoretical Work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FE052-8422-41CB-9F64-A653AB22B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80"/>
            <a:ext cx="9784080" cy="4206240"/>
          </a:xfrm>
        </p:spPr>
        <p:txBody>
          <a:bodyPr/>
          <a:lstStyle/>
          <a:p>
            <a:r>
              <a:rPr lang="en-US" dirty="0"/>
              <a:t>Import IGES</a:t>
            </a:r>
          </a:p>
          <a:p>
            <a:r>
              <a:rPr lang="en-US" dirty="0"/>
              <a:t>Apply sinusoidal pressure over 1s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029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E8621-8E3D-4980-B983-CF23F820D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Equivalent Von Mises Stress</a:t>
            </a:r>
            <a:endParaRPr lang="en-Z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31C606-9DD1-4A90-9062-98FCCC1948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070" y="2011363"/>
            <a:ext cx="8730272" cy="4206875"/>
          </a:xfrm>
        </p:spPr>
      </p:pic>
    </p:spTree>
    <p:extLst>
      <p:ext uri="{BB962C8B-B14F-4D97-AF65-F5344CB8AC3E}">
        <p14:creationId xmlns:p14="http://schemas.microsoft.com/office/powerpoint/2010/main" val="3596868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6F286-3EF6-425E-9FDC-4CC80D0F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 Strain Energy Density</a:t>
            </a:r>
            <a:endParaRPr lang="en-Z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260F43-5A9C-4949-9B50-0099ECD2C0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070" y="2011363"/>
            <a:ext cx="8730272" cy="4206875"/>
          </a:xfrm>
        </p:spPr>
      </p:pic>
    </p:spTree>
    <p:extLst>
      <p:ext uri="{BB962C8B-B14F-4D97-AF65-F5344CB8AC3E}">
        <p14:creationId xmlns:p14="http://schemas.microsoft.com/office/powerpoint/2010/main" val="319666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6E37985-09B8-4F09-93C7-44CB3EDE5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6198"/>
            <a:ext cx="12192000" cy="600560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0521E9F-84E0-42D6-9184-5997EDC9CA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547" y="745236"/>
            <a:ext cx="11138905" cy="536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781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6E37985-09B8-4F09-93C7-44CB3EDE5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6198"/>
            <a:ext cx="12192000" cy="600560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4BEDEF6-1576-4FED-842E-2DD85EEF6F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547" y="745236"/>
            <a:ext cx="11138905" cy="536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737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B063-CD13-4D02-BE95-9D6F61850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Work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E3D0C-FA1D-4BEF-9D57-59FD7BFE0C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Start testing with Instron &amp; long travel extensometer Wednesday</a:t>
            </a:r>
          </a:p>
          <a:p>
            <a:r>
              <a:rPr lang="en-US" dirty="0"/>
              <a:t>Contacted David about ordering material   </a:t>
            </a:r>
          </a:p>
        </p:txBody>
      </p:sp>
    </p:spTree>
    <p:extLst>
      <p:ext uri="{BB962C8B-B14F-4D97-AF65-F5344CB8AC3E}">
        <p14:creationId xmlns:p14="http://schemas.microsoft.com/office/powerpoint/2010/main" val="15397445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38</Words>
  <Application>Microsoft Office PowerPoint</Application>
  <PresentationFormat>Widescreen</PresentationFormat>
  <Paragraphs>11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Corbel</vt:lpstr>
      <vt:lpstr>Wingdings</vt:lpstr>
      <vt:lpstr>Banded</vt:lpstr>
      <vt:lpstr>Meeting 25/02/2020</vt:lpstr>
      <vt:lpstr>Theoretical Work</vt:lpstr>
      <vt:lpstr>Equivalent Von Mises Stress</vt:lpstr>
      <vt:lpstr>Total Strain Energy Density</vt:lpstr>
      <vt:lpstr>PowerPoint Presentation</vt:lpstr>
      <vt:lpstr>PowerPoint Presentation</vt:lpstr>
      <vt:lpstr>Lab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Meeting 25/02/2020</dc:title>
  <dc:creator>Conradie, NT, Mnr [19673418@sun.ac.za]</dc:creator>
  <cp:lastModifiedBy>Conradie, NT, Mnr [19673418@sun.ac.za]</cp:lastModifiedBy>
  <cp:revision>3</cp:revision>
  <dcterms:created xsi:type="dcterms:W3CDTF">2020-02-25T09:10:58Z</dcterms:created>
  <dcterms:modified xsi:type="dcterms:W3CDTF">2020-02-25T09:22:15Z</dcterms:modified>
</cp:coreProperties>
</file>